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9F"/>
    <a:srgbClr val="D0DBF1"/>
    <a:srgbClr val="FFE49A"/>
    <a:srgbClr val="FABA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F5161-18C0-DB4C-8D5D-A90F81FFCE99}" type="datetimeFigureOut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A7C99-45C0-A845-B89E-4DF266800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0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513C7-0B21-9148-80BC-1A5947FDE3A9}" type="datetimeFigureOut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112B3-FD39-FD48-B101-73F14ED9E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7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A85DD-A0D9-7440-A53A-E7851B8FE7C1}" type="datetimeFigureOut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5DA9B-D4BC-B24E-BD3F-1F666BF11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5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22125-D38E-484E-9A49-A1569CED2D31}" type="datetimeFigureOut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E3888-1EAC-C144-89AF-30B532CE4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8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60C6-FA5C-9B4D-9326-5C203AC62AB0}" type="datetimeFigureOut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9576A-AAAA-C14F-958D-5230549AB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9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5CA2F-509A-4B4B-A6D7-85003820F675}" type="datetimeFigureOut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423E9-4C45-7E46-97D5-EB5F698A1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5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196C7-5BBA-5447-BEA2-ED5A1D3EA2C4}" type="datetimeFigureOut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BB171-BABD-1046-8987-3AE7798BB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2F668-9F35-A740-8359-668EDEF6D6AF}" type="datetimeFigureOut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FDB9A-19D1-F94D-994B-7ED9A9210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64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32C85-C050-634B-88A7-4F5A19A1D549}" type="datetimeFigureOut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6EBE1-651D-374F-B0BC-6699D59F2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4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1CD72-4ECB-7F43-A28F-A50F7EE55044}" type="datetimeFigureOut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E24A-464D-FF40-9EB7-A9D019F57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8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01E1A-4F24-F246-8DA2-41362B4D81E8}" type="datetimeFigureOut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F7BE8-5C27-9945-B40B-AD406E4A2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77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alpha val="40999"/>
              </a:schemeClr>
            </a:gs>
            <a:gs pos="100000">
              <a:srgbClr val="00619F">
                <a:alpha val="42998"/>
              </a:srgbClr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D590A42-6E39-564E-A2BF-BE82FFD30DB8}" type="datetimeFigureOut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5C5C3F9-44B4-2049-8DBF-9999BA044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alpha val="40999"/>
              </a:schemeClr>
            </a:gs>
            <a:gs pos="100000">
              <a:srgbClr val="00619F">
                <a:alpha val="29999"/>
              </a:srgbClr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3375" y="26988"/>
            <a:ext cx="8459788" cy="102235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600"/>
              </a:spcAft>
              <a:defRPr/>
            </a:pPr>
            <a:r>
              <a:rPr lang="ru-RU" sz="2000" dirty="0" smtClean="0">
                <a:solidFill>
                  <a:srgbClr val="00619F"/>
                </a:solidFill>
                <a:latin typeface="Arial"/>
                <a:cs typeface="Arial"/>
              </a:rPr>
              <a:t>Название постера</a:t>
            </a:r>
            <a:endParaRPr lang="en-US" sz="2000" dirty="0">
              <a:solidFill>
                <a:srgbClr val="00619F"/>
              </a:solidFill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Arial"/>
                <a:cs typeface="Arial"/>
              </a:rPr>
              <a:t>Автор(ы)</a:t>
            </a:r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ru-RU" sz="1000" dirty="0" smtClean="0">
                <a:solidFill>
                  <a:schemeClr val="tx1"/>
                </a:solidFill>
                <a:latin typeface="Arial"/>
                <a:cs typeface="Arial"/>
              </a:rPr>
              <a:t>Учреждение</a:t>
            </a:r>
            <a:r>
              <a:rPr lang="en-US" sz="1000" dirty="0" smtClean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lang="ru-RU" sz="1000" dirty="0" smtClean="0">
                <a:solidFill>
                  <a:schemeClr val="tx1"/>
                </a:solidFill>
                <a:latin typeface="Arial"/>
                <a:cs typeface="Arial"/>
              </a:rPr>
              <a:t>я</a:t>
            </a:r>
            <a:r>
              <a:rPr lang="en-US" sz="1000" dirty="0" smtClean="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lang="en-US" sz="1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13315" name="Picture 14" descr="Broad_logo_PMS300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9402" y="1066801"/>
            <a:ext cx="6361113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47665" y="1485901"/>
            <a:ext cx="2651125" cy="345598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233740" y="1485901"/>
            <a:ext cx="2651125" cy="345598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119815" y="1485901"/>
            <a:ext cx="2651125" cy="345598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9" name="TextBox 12"/>
          <p:cNvSpPr txBox="1">
            <a:spLocks noChangeArrowheads="1"/>
          </p:cNvSpPr>
          <p:nvPr/>
        </p:nvSpPr>
        <p:spPr bwMode="auto">
          <a:xfrm>
            <a:off x="333377" y="1519239"/>
            <a:ext cx="2562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ru-RU" sz="1400" b="1" dirty="0" smtClean="0">
                <a:solidFill>
                  <a:srgbClr val="00619F"/>
                </a:solidFill>
                <a:latin typeface="Arial" charset="0"/>
                <a:cs typeface="Arial" charset="0"/>
              </a:rPr>
              <a:t>Введение</a:t>
            </a:r>
            <a:endParaRPr lang="en-US" sz="1400" b="1" dirty="0">
              <a:solidFill>
                <a:srgbClr val="00619F"/>
              </a:solidFill>
              <a:latin typeface="Arial" charset="0"/>
              <a:cs typeface="Arial" charset="0"/>
            </a:endParaRPr>
          </a:p>
        </p:txBody>
      </p:sp>
      <p:sp>
        <p:nvSpPr>
          <p:cNvPr id="13320" name="TextBox 35"/>
          <p:cNvSpPr txBox="1">
            <a:spLocks noChangeArrowheads="1"/>
          </p:cNvSpPr>
          <p:nvPr/>
        </p:nvSpPr>
        <p:spPr bwMode="auto">
          <a:xfrm>
            <a:off x="3233738" y="1519239"/>
            <a:ext cx="25574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ru-RU" sz="1400" b="1" dirty="0" smtClean="0">
                <a:solidFill>
                  <a:srgbClr val="00619F"/>
                </a:solidFill>
                <a:latin typeface="Arial" charset="0"/>
                <a:cs typeface="Arial" charset="0"/>
              </a:rPr>
              <a:t>Методы</a:t>
            </a:r>
            <a:endParaRPr lang="en-US" sz="1400" b="1" dirty="0">
              <a:solidFill>
                <a:srgbClr val="00619F"/>
              </a:solidFill>
              <a:latin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3377" y="1809750"/>
            <a:ext cx="2562225" cy="28777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50" dirty="0" smtClean="0">
                <a:latin typeface="Arial"/>
                <a:cs typeface="Arial"/>
              </a:rPr>
              <a:t>текст</a:t>
            </a: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33740" y="1809750"/>
            <a:ext cx="2562225" cy="28777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50" dirty="0" smtClean="0">
                <a:latin typeface="Arial"/>
                <a:cs typeface="Arial"/>
              </a:rPr>
              <a:t>текст</a:t>
            </a: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19815" y="1622426"/>
            <a:ext cx="2562225" cy="3116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50" dirty="0" smtClean="0">
                <a:latin typeface="Arial"/>
                <a:cs typeface="Arial"/>
              </a:rPr>
              <a:t>текст</a:t>
            </a: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</p:txBody>
      </p:sp>
      <p:sp>
        <p:nvSpPr>
          <p:cNvPr id="13324" name="TextBox 16"/>
          <p:cNvSpPr txBox="1">
            <a:spLocks noChangeArrowheads="1"/>
          </p:cNvSpPr>
          <p:nvPr/>
        </p:nvSpPr>
        <p:spPr bwMode="auto">
          <a:xfrm>
            <a:off x="3454402" y="4419600"/>
            <a:ext cx="21764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ru-RU" sz="900" b="1" dirty="0" smtClean="0"/>
              <a:t>Рис</a:t>
            </a:r>
            <a:r>
              <a:rPr lang="en-US" sz="900" b="1" dirty="0" smtClean="0"/>
              <a:t>. </a:t>
            </a:r>
            <a:r>
              <a:rPr lang="ru-RU" sz="900" dirty="0" smtClean="0"/>
              <a:t>..</a:t>
            </a:r>
            <a:r>
              <a:rPr lang="en-US" sz="900" dirty="0" smtClean="0"/>
              <a:t>.</a:t>
            </a:r>
            <a:endParaRPr lang="en-US" sz="900" dirty="0"/>
          </a:p>
        </p:txBody>
      </p:sp>
      <p:sp>
        <p:nvSpPr>
          <p:cNvPr id="13325" name="TextBox 46"/>
          <p:cNvSpPr txBox="1">
            <a:spLocks noChangeArrowheads="1"/>
          </p:cNvSpPr>
          <p:nvPr/>
        </p:nvSpPr>
        <p:spPr bwMode="auto">
          <a:xfrm>
            <a:off x="6357938" y="4419600"/>
            <a:ext cx="21764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ru-RU" sz="900" b="1" dirty="0" smtClean="0"/>
              <a:t>Рис</a:t>
            </a:r>
            <a:r>
              <a:rPr lang="en-US" sz="900" b="1" dirty="0" smtClean="0"/>
              <a:t>. </a:t>
            </a:r>
            <a:r>
              <a:rPr lang="en-US" sz="900" dirty="0" smtClean="0"/>
              <a:t>.</a:t>
            </a:r>
            <a:r>
              <a:rPr lang="ru-RU" sz="900" dirty="0" smtClean="0"/>
              <a:t>..</a:t>
            </a:r>
            <a:endParaRPr lang="en-US" sz="900" dirty="0"/>
          </a:p>
        </p:txBody>
      </p:sp>
      <p:grpSp>
        <p:nvGrpSpPr>
          <p:cNvPr id="13327" name="Group 3"/>
          <p:cNvGrpSpPr>
            <a:grpSpLocks/>
          </p:cNvGrpSpPr>
          <p:nvPr/>
        </p:nvGrpSpPr>
        <p:grpSpPr bwMode="auto">
          <a:xfrm>
            <a:off x="3487740" y="3157538"/>
            <a:ext cx="2109787" cy="1220787"/>
            <a:chOff x="3487738" y="3157538"/>
            <a:chExt cx="2109787" cy="1220787"/>
          </a:xfrm>
        </p:grpSpPr>
        <p:sp>
          <p:nvSpPr>
            <p:cNvPr id="15" name="Rectangle 14"/>
            <p:cNvSpPr/>
            <p:nvPr/>
          </p:nvSpPr>
          <p:spPr bwMode="auto">
            <a:xfrm>
              <a:off x="3487738" y="3157538"/>
              <a:ext cx="2109787" cy="1220787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332" name="TextBox 17"/>
            <p:cNvSpPr txBox="1">
              <a:spLocks noChangeArrowheads="1"/>
            </p:cNvSpPr>
            <p:nvPr/>
          </p:nvSpPr>
          <p:spPr bwMode="auto">
            <a:xfrm>
              <a:off x="3609973" y="3790420"/>
              <a:ext cx="18954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200" dirty="0" smtClean="0">
                  <a:latin typeface="Arial" charset="0"/>
                  <a:cs typeface="Arial" charset="0"/>
                  <a:hlinkClick r:id="rId3" action="ppaction://hlinksldjump"/>
                </a:rPr>
                <a:t>Гиперссылка на</a:t>
              </a:r>
              <a:endParaRPr lang="en-US" sz="1200" dirty="0">
                <a:latin typeface="Arial" charset="0"/>
                <a:cs typeface="Arial" charset="0"/>
                <a:hlinkClick r:id="rId3" action="ppaction://hlinksldjump"/>
              </a:endParaRPr>
            </a:p>
            <a:p>
              <a:pPr algn="ctr" eaLnBrk="1" hangingPunct="1"/>
              <a:r>
                <a:rPr lang="ru-RU" sz="1200" dirty="0" smtClean="0">
                  <a:latin typeface="Arial" charset="0"/>
                  <a:cs typeface="Arial" charset="0"/>
                  <a:hlinkClick r:id="rId3" action="ppaction://hlinksldjump"/>
                </a:rPr>
                <a:t>картинку на слайде </a:t>
              </a:r>
              <a:r>
                <a:rPr lang="en-US" sz="1200" dirty="0" smtClean="0">
                  <a:latin typeface="Arial" charset="0"/>
                  <a:cs typeface="Arial" charset="0"/>
                  <a:hlinkClick r:id="rId3" action="ppaction://hlinksldjump"/>
                </a:rPr>
                <a:t>3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grpSp>
        <p:nvGrpSpPr>
          <p:cNvPr id="13328" name="Group 4"/>
          <p:cNvGrpSpPr>
            <a:grpSpLocks/>
          </p:cNvGrpSpPr>
          <p:nvPr/>
        </p:nvGrpSpPr>
        <p:grpSpPr bwMode="auto">
          <a:xfrm>
            <a:off x="6391275" y="3157538"/>
            <a:ext cx="2109788" cy="1220787"/>
            <a:chOff x="6391275" y="3157538"/>
            <a:chExt cx="2109788" cy="1220787"/>
          </a:xfrm>
        </p:grpSpPr>
        <p:sp>
          <p:nvSpPr>
            <p:cNvPr id="45" name="Rectangle 44"/>
            <p:cNvSpPr/>
            <p:nvPr/>
          </p:nvSpPr>
          <p:spPr bwMode="auto">
            <a:xfrm>
              <a:off x="6391275" y="3157538"/>
              <a:ext cx="2109788" cy="1220787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330" name="TextBox 17"/>
            <p:cNvSpPr txBox="1">
              <a:spLocks noChangeArrowheads="1"/>
            </p:cNvSpPr>
            <p:nvPr/>
          </p:nvSpPr>
          <p:spPr bwMode="auto">
            <a:xfrm>
              <a:off x="6511432" y="3790420"/>
              <a:ext cx="186788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200" dirty="0" smtClean="0">
                  <a:latin typeface="Arial" charset="0"/>
                  <a:cs typeface="Arial" charset="0"/>
                  <a:hlinkClick r:id="rId4" action="ppaction://hlinksldjump"/>
                </a:rPr>
                <a:t>Гиперссылка на видео на слайде 4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049" y="189101"/>
            <a:ext cx="954581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449" y="251201"/>
            <a:ext cx="2767736" cy="81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alpha val="40999"/>
              </a:schemeClr>
            </a:gs>
            <a:gs pos="100000">
              <a:srgbClr val="00619F">
                <a:alpha val="29999"/>
              </a:srgbClr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4" descr="Broad_logo_PMS300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9402" y="1066801"/>
            <a:ext cx="6361113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47665" y="279400"/>
            <a:ext cx="2651125" cy="4648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233740" y="279400"/>
            <a:ext cx="2651125" cy="4648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119815" y="279400"/>
            <a:ext cx="2651125" cy="4648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2" name="TextBox 12"/>
          <p:cNvSpPr txBox="1">
            <a:spLocks noChangeArrowheads="1"/>
          </p:cNvSpPr>
          <p:nvPr/>
        </p:nvSpPr>
        <p:spPr bwMode="auto">
          <a:xfrm>
            <a:off x="333375" y="360364"/>
            <a:ext cx="247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ru-RU" sz="1400" b="1" dirty="0" smtClean="0">
                <a:solidFill>
                  <a:srgbClr val="00619F"/>
                </a:solidFill>
                <a:latin typeface="Arial" charset="0"/>
                <a:cs typeface="Arial" charset="0"/>
              </a:rPr>
              <a:t>Результаты</a:t>
            </a:r>
            <a:endParaRPr lang="en-US" sz="1400" b="1" dirty="0">
              <a:solidFill>
                <a:srgbClr val="00619F"/>
              </a:solidFill>
              <a:latin typeface="Arial" charset="0"/>
              <a:cs typeface="Arial" charset="0"/>
            </a:endParaRPr>
          </a:p>
        </p:txBody>
      </p:sp>
      <p:sp>
        <p:nvSpPr>
          <p:cNvPr id="14343" name="TextBox 35"/>
          <p:cNvSpPr txBox="1">
            <a:spLocks noChangeArrowheads="1"/>
          </p:cNvSpPr>
          <p:nvPr/>
        </p:nvSpPr>
        <p:spPr bwMode="auto">
          <a:xfrm>
            <a:off x="6119815" y="360364"/>
            <a:ext cx="24780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ru-RU" sz="1400" b="1" dirty="0" smtClean="0">
                <a:solidFill>
                  <a:srgbClr val="00619F"/>
                </a:solidFill>
                <a:latin typeface="Arial" charset="0"/>
                <a:cs typeface="Arial" charset="0"/>
              </a:rPr>
              <a:t>Рекомендации</a:t>
            </a:r>
            <a:endParaRPr lang="en-US" sz="1400" b="1" dirty="0">
              <a:solidFill>
                <a:srgbClr val="00619F"/>
              </a:solidFill>
              <a:latin typeface="Arial" charset="0"/>
              <a:cs typeface="Arial" charset="0"/>
            </a:endParaRPr>
          </a:p>
        </p:txBody>
      </p:sp>
      <p:sp>
        <p:nvSpPr>
          <p:cNvPr id="14344" name="TextBox 10"/>
          <p:cNvSpPr txBox="1">
            <a:spLocks noChangeArrowheads="1"/>
          </p:cNvSpPr>
          <p:nvPr/>
        </p:nvSpPr>
        <p:spPr bwMode="auto">
          <a:xfrm>
            <a:off x="3233738" y="2336801"/>
            <a:ext cx="247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ru-RU" sz="1400" b="1" dirty="0" smtClean="0">
                <a:solidFill>
                  <a:srgbClr val="00619F"/>
                </a:solidFill>
                <a:latin typeface="Arial" charset="0"/>
                <a:cs typeface="Arial" charset="0"/>
              </a:rPr>
              <a:t>Выводы</a:t>
            </a:r>
            <a:endParaRPr lang="en-US" sz="1400" b="1" dirty="0">
              <a:solidFill>
                <a:srgbClr val="00619F"/>
              </a:solidFill>
              <a:latin typeface="Arial" charset="0"/>
              <a:cs typeface="Arial" charset="0"/>
            </a:endParaRPr>
          </a:p>
        </p:txBody>
      </p:sp>
      <p:sp>
        <p:nvSpPr>
          <p:cNvPr id="14345" name="TextBox 13"/>
          <p:cNvSpPr txBox="1">
            <a:spLocks noChangeArrowheads="1"/>
          </p:cNvSpPr>
          <p:nvPr/>
        </p:nvSpPr>
        <p:spPr bwMode="auto">
          <a:xfrm>
            <a:off x="6119815" y="2413001"/>
            <a:ext cx="24780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ru-RU" sz="1400" b="1" dirty="0" smtClean="0">
                <a:solidFill>
                  <a:srgbClr val="00619F"/>
                </a:solidFill>
                <a:latin typeface="Arial" charset="0"/>
                <a:cs typeface="Arial" charset="0"/>
              </a:rPr>
              <a:t>Ссылки</a:t>
            </a:r>
            <a:endParaRPr lang="en-US" sz="1400" b="1" dirty="0">
              <a:solidFill>
                <a:srgbClr val="00619F"/>
              </a:solidFill>
              <a:latin typeface="Arial" charset="0"/>
              <a:cs typeface="Arial" charset="0"/>
            </a:endParaRPr>
          </a:p>
        </p:txBody>
      </p:sp>
      <p:sp>
        <p:nvSpPr>
          <p:cNvPr id="14346" name="TextBox 14"/>
          <p:cNvSpPr txBox="1">
            <a:spLocks noChangeArrowheads="1"/>
          </p:cNvSpPr>
          <p:nvPr/>
        </p:nvSpPr>
        <p:spPr bwMode="auto">
          <a:xfrm>
            <a:off x="6119815" y="3525840"/>
            <a:ext cx="24780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ru-RU" sz="1400" b="1" dirty="0" smtClean="0">
                <a:solidFill>
                  <a:srgbClr val="00619F"/>
                </a:solidFill>
                <a:latin typeface="Arial" charset="0"/>
                <a:cs typeface="Arial" charset="0"/>
              </a:rPr>
              <a:t>Благодарности</a:t>
            </a:r>
            <a:endParaRPr lang="en-US" sz="1400" b="1" dirty="0">
              <a:solidFill>
                <a:srgbClr val="00619F"/>
              </a:solidFill>
              <a:latin typeface="Arial" charset="0"/>
              <a:cs typeface="Arial" charset="0"/>
            </a:endParaRPr>
          </a:p>
        </p:txBody>
      </p:sp>
      <p:grpSp>
        <p:nvGrpSpPr>
          <p:cNvPr id="14347" name="Group 1"/>
          <p:cNvGrpSpPr>
            <a:grpSpLocks/>
          </p:cNvGrpSpPr>
          <p:nvPr/>
        </p:nvGrpSpPr>
        <p:grpSpPr bwMode="auto">
          <a:xfrm>
            <a:off x="3500440" y="449264"/>
            <a:ext cx="2109787" cy="1219200"/>
            <a:chOff x="3500438" y="449263"/>
            <a:chExt cx="2109787" cy="12192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3500438" y="449263"/>
              <a:ext cx="2109787" cy="12192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619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355" name="TextBox 17"/>
            <p:cNvSpPr txBox="1">
              <a:spLocks noChangeArrowheads="1"/>
            </p:cNvSpPr>
            <p:nvPr/>
          </p:nvSpPr>
          <p:spPr bwMode="auto">
            <a:xfrm>
              <a:off x="3629023" y="996420"/>
              <a:ext cx="18288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200" dirty="0" smtClean="0">
                  <a:latin typeface="Arial" charset="0"/>
                  <a:cs typeface="Arial" charset="0"/>
                  <a:hlinkClick r:id="rId3" action="ppaction://hlinksldjump"/>
                </a:rPr>
                <a:t>Гиперссылка на картинку на слайде 5 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14348" name="TextBox 18"/>
          <p:cNvSpPr txBox="1">
            <a:spLocks noChangeArrowheads="1"/>
          </p:cNvSpPr>
          <p:nvPr/>
        </p:nvSpPr>
        <p:spPr bwMode="auto">
          <a:xfrm>
            <a:off x="3467102" y="1709738"/>
            <a:ext cx="21764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ru-RU" sz="900" b="1" dirty="0" smtClean="0"/>
              <a:t>Рис</a:t>
            </a:r>
            <a:r>
              <a:rPr lang="en-US" sz="900" b="1" dirty="0" smtClean="0"/>
              <a:t>.</a:t>
            </a:r>
            <a:r>
              <a:rPr lang="ru-RU" sz="900" b="1" dirty="0" smtClean="0"/>
              <a:t> ..</a:t>
            </a:r>
            <a:r>
              <a:rPr lang="en-US" sz="900" dirty="0" smtClean="0"/>
              <a:t>.</a:t>
            </a:r>
            <a:endParaRPr lang="en-US" sz="900" dirty="0"/>
          </a:p>
        </p:txBody>
      </p:sp>
      <p:sp>
        <p:nvSpPr>
          <p:cNvPr id="21" name="TextBox 20"/>
          <p:cNvSpPr txBox="1"/>
          <p:nvPr/>
        </p:nvSpPr>
        <p:spPr>
          <a:xfrm>
            <a:off x="333377" y="666750"/>
            <a:ext cx="2562225" cy="407034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50" dirty="0" smtClean="0">
                <a:latin typeface="Arial"/>
                <a:cs typeface="Arial"/>
              </a:rPr>
              <a:t>текст</a:t>
            </a: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33740" y="2643189"/>
            <a:ext cx="2562225" cy="232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50" dirty="0" smtClean="0">
                <a:latin typeface="Arial"/>
                <a:cs typeface="Arial"/>
              </a:rPr>
              <a:t>текст</a:t>
            </a: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r>
              <a:rPr lang="en-US" sz="1050" dirty="0">
                <a:latin typeface="Arial"/>
                <a:cs typeface="Arial"/>
              </a:rPr>
              <a:t/>
            </a:r>
            <a:br>
              <a:rPr lang="en-US" sz="1050" dirty="0">
                <a:latin typeface="Arial"/>
                <a:cs typeface="Arial"/>
              </a:rPr>
            </a:b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19815" y="671514"/>
            <a:ext cx="2562225" cy="16850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50" dirty="0" smtClean="0">
                <a:latin typeface="Arial"/>
                <a:cs typeface="Arial"/>
              </a:rPr>
              <a:t>текст</a:t>
            </a: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19815" y="2719388"/>
            <a:ext cx="2562225" cy="82330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300"/>
              </a:spcAft>
              <a:defRPr/>
            </a:pPr>
            <a:r>
              <a:rPr lang="en-US" sz="750" dirty="0">
                <a:latin typeface="Arial"/>
                <a:cs typeface="Arial"/>
              </a:rPr>
              <a:t>1. </a:t>
            </a:r>
          </a:p>
          <a:p>
            <a:pPr>
              <a:spcAft>
                <a:spcPts val="300"/>
              </a:spcAft>
              <a:defRPr/>
            </a:pPr>
            <a:r>
              <a:rPr lang="en-US" sz="750" dirty="0">
                <a:latin typeface="Arial"/>
                <a:cs typeface="Arial"/>
              </a:rPr>
              <a:t>2. </a:t>
            </a:r>
          </a:p>
          <a:p>
            <a:pPr>
              <a:spcAft>
                <a:spcPts val="300"/>
              </a:spcAft>
              <a:defRPr/>
            </a:pPr>
            <a:r>
              <a:rPr lang="en-US" sz="750" dirty="0">
                <a:latin typeface="Arial"/>
                <a:cs typeface="Arial"/>
              </a:rPr>
              <a:t>3.</a:t>
            </a:r>
          </a:p>
          <a:p>
            <a:pPr>
              <a:spcAft>
                <a:spcPts val="300"/>
              </a:spcAft>
              <a:defRPr/>
            </a:pPr>
            <a:r>
              <a:rPr lang="en-US" sz="750" dirty="0">
                <a:latin typeface="Arial"/>
                <a:cs typeface="Arial"/>
              </a:rPr>
              <a:t>4.</a:t>
            </a:r>
          </a:p>
          <a:p>
            <a:pPr>
              <a:spcAft>
                <a:spcPts val="300"/>
              </a:spcAft>
              <a:defRPr/>
            </a:pPr>
            <a:r>
              <a:rPr lang="en-US" sz="750" dirty="0">
                <a:latin typeface="Arial"/>
                <a:cs typeface="Arial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19815" y="3833814"/>
            <a:ext cx="2562225" cy="9694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50" dirty="0" smtClean="0">
                <a:latin typeface="Arial"/>
                <a:cs typeface="Arial"/>
              </a:rPr>
              <a:t>текст</a:t>
            </a: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10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alpha val="40999"/>
              </a:schemeClr>
            </a:gs>
            <a:gs pos="100000">
              <a:srgbClr val="00619F">
                <a:alpha val="29999"/>
              </a:srgbClr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8394700" y="4114800"/>
            <a:ext cx="584200" cy="584200"/>
          </a:xfrm>
          <a:prstGeom prst="actionButtonHom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588964"/>
            <a:ext cx="7315200" cy="40973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alpha val="40999"/>
              </a:schemeClr>
            </a:gs>
            <a:gs pos="100000">
              <a:srgbClr val="00619F">
                <a:alpha val="29999"/>
              </a:srgbClr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88964"/>
            <a:ext cx="7315200" cy="40973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Action Button: Return 2">
            <a:hlinkClick r:id="" action="ppaction://hlinkshowjump?jump=firstslide" highlightClick="1"/>
          </p:cNvPr>
          <p:cNvSpPr/>
          <p:nvPr/>
        </p:nvSpPr>
        <p:spPr>
          <a:xfrm>
            <a:off x="8445500" y="4114800"/>
            <a:ext cx="571500" cy="571500"/>
          </a:xfrm>
          <a:prstGeom prst="actionButtonRetur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alpha val="40999"/>
              </a:schemeClr>
            </a:gs>
            <a:gs pos="100000">
              <a:srgbClr val="00619F">
                <a:alpha val="29999"/>
              </a:srgbClr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6299200" y="4749801"/>
            <a:ext cx="1955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ru-RU" sz="1400" dirty="0" smtClean="0">
                <a:latin typeface="Arial" charset="0"/>
                <a:cs typeface="Arial" charset="0"/>
                <a:hlinkClick r:id="rId2" action="ppaction://hlinksldjump"/>
              </a:rPr>
              <a:t>Вернуться к слайду</a:t>
            </a:r>
            <a:endParaRPr lang="en-US" sz="1400" dirty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88964"/>
            <a:ext cx="7315200" cy="40973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64</Words>
  <Application>Microsoft Office PowerPoint</Application>
  <PresentationFormat>On-screen Show (16:9)</PresentationFormat>
  <Paragraphs>83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ePosterBoards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Phillippe</dc:creator>
  <cp:lastModifiedBy>Pablo</cp:lastModifiedBy>
  <cp:revision>53</cp:revision>
  <dcterms:created xsi:type="dcterms:W3CDTF">2013-03-04T18:11:28Z</dcterms:created>
  <dcterms:modified xsi:type="dcterms:W3CDTF">2013-12-20T14:33:30Z</dcterms:modified>
</cp:coreProperties>
</file>